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40" autoAdjust="0"/>
    <p:restoredTop sz="96370" autoAdjust="0"/>
  </p:normalViewPr>
  <p:slideViewPr>
    <p:cSldViewPr>
      <p:cViewPr varScale="1">
        <p:scale>
          <a:sx n="111" d="100"/>
          <a:sy n="111" d="100"/>
        </p:scale>
        <p:origin x="1158" y="90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9.png"/><Relationship Id="rId10" Type="http://schemas.microsoft.com/office/2007/relationships/hdphoto" Target="../media/hdphoto5.wdp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jpe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30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277" y="1941944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5543490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receipts</a:t>
            </a:r>
          </a:p>
          <a:p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8" y="4648201"/>
            <a:ext cx="551592" cy="5515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65" y="4648200"/>
            <a:ext cx="567939" cy="5608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124201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5" y="6136782"/>
            <a:ext cx="718211" cy="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375720"/>
            <a:ext cx="644080" cy="6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572000"/>
            <a:ext cx="658642" cy="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482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import/export in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 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1600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09458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09458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57622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17250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17250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1381990"/>
            <a:ext cx="935260" cy="9352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57622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4617</TotalTime>
  <Words>579</Words>
  <Application>Microsoft Office PowerPoint</Application>
  <PresentationFormat>On-screen Show (4:3)</PresentationFormat>
  <Paragraphs>190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SungJoe Kim</cp:lastModifiedBy>
  <cp:revision>1013</cp:revision>
  <dcterms:created xsi:type="dcterms:W3CDTF">2006-08-16T00:00:00Z</dcterms:created>
  <dcterms:modified xsi:type="dcterms:W3CDTF">2016-08-09T15:59:40Z</dcterms:modified>
</cp:coreProperties>
</file>